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2" r:id="rId5"/>
    <p:sldId id="263" r:id="rId6"/>
    <p:sldId id="266" r:id="rId7"/>
    <p:sldId id="264" r:id="rId8"/>
    <p:sldId id="260" r:id="rId9"/>
    <p:sldId id="265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46185A-6460-4F64-9396-4586BAB491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2CD8B55-1D47-464D-B2E9-2445D3AF6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458A8CB-DCB5-475E-925C-120866D21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82A49-736F-4F95-B2E9-7E0AECF438A1}" type="datetimeFigureOut">
              <a:rPr lang="pl-PL" smtClean="0"/>
              <a:t>05.11.2020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BD1ABA6-6A91-4EB8-8D62-3F684A66B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A0DEFB1-D0D9-4368-B11A-267372A2A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7B73-6B4A-42B0-AFDE-E5602938E9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0574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0C3D9D-4B69-43DC-B446-C0F53961B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2655022-E38F-40EE-A7A0-CB056F1AB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E946C25-D927-4727-BBA2-A172ABF62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82A49-736F-4F95-B2E9-7E0AECF438A1}" type="datetimeFigureOut">
              <a:rPr lang="pl-PL" smtClean="0"/>
              <a:t>05.11.2020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83B0868-CCE8-4E8C-B0A3-6A686DCB9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794E9DD-F111-4E5B-B986-A0B065E76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7B73-6B4A-42B0-AFDE-E5602938E9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6356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F6D2C3F-9740-49F2-9C08-361D93871C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1F53E05-46D8-4947-85FE-1A4FC1530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0A13AFC-E458-486E-A5A0-03C3C524D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82A49-736F-4F95-B2E9-7E0AECF438A1}" type="datetimeFigureOut">
              <a:rPr lang="pl-PL" smtClean="0"/>
              <a:t>05.11.2020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A7BD53C-F8B2-432C-8071-B1FBD996D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91B87C8-6F5C-4E56-BCB7-6380274F5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7B73-6B4A-42B0-AFDE-E5602938E9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6870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13D104-A698-4FE6-A7B8-38C0B66D8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3CCC91-619B-41A2-8C84-4B753BA32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2ADDEC7-9215-41E4-A631-4395F0125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82A49-736F-4F95-B2E9-7E0AECF438A1}" type="datetimeFigureOut">
              <a:rPr lang="pl-PL" smtClean="0"/>
              <a:t>05.11.2020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3D76529-EE91-4157-8C8F-371298152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EF273A1-BBC6-426B-A18C-4824A1409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7B73-6B4A-42B0-AFDE-E5602938E9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794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28B069-7DE8-40D1-A1AE-116044C94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100C405-5452-4F55-B233-891DA598E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97E0B66-1ED8-4B6B-B5E1-6D07E9043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82A49-736F-4F95-B2E9-7E0AECF438A1}" type="datetimeFigureOut">
              <a:rPr lang="pl-PL" smtClean="0"/>
              <a:t>05.11.2020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6918949-83CF-4ED8-8E99-054355B57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481B25F-3AA9-47AE-9133-6C42E841C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7B73-6B4A-42B0-AFDE-E5602938E9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5866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4A5F63-C279-4B51-A841-1D5F94E48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2F29AC-B3EA-492E-BF25-1D5AC4D2A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75DC03A-CDD5-4196-8B04-59F9ED05F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1F3F7AD-CE36-49D7-9965-50CCC1C15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82A49-736F-4F95-B2E9-7E0AECF438A1}" type="datetimeFigureOut">
              <a:rPr lang="pl-PL" smtClean="0"/>
              <a:t>05.11.2020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4C6DAF8-2922-4CD1-9AB5-02AF87F1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9111C1C-5920-449D-8CA7-F114C969F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7B73-6B4A-42B0-AFDE-E5602938E9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188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E3189B-FB53-4085-A81A-2B4CA6948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980DFD5-5D38-4868-B285-DC72498CC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C22BA80-59F4-4B44-BB4B-D5CD2AFE0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F48E3EA-E0F3-4D2A-9DB9-FDB511C37B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3D0FD53-3E1D-4706-810C-3B375CB2F9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EC54214-9A65-4B31-8ACD-52217B1CC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82A49-736F-4F95-B2E9-7E0AECF438A1}" type="datetimeFigureOut">
              <a:rPr lang="pl-PL" smtClean="0"/>
              <a:t>05.11.2020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8F865D8-7BE0-47EE-8E9D-9DEAC4F3C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1691D40E-B905-445B-8565-19FC57DAF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7B73-6B4A-42B0-AFDE-E5602938E9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006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48C733-1FEA-475E-A629-F2D57E23B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F100CD9-D35F-4450-BE84-014D3FC39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82A49-736F-4F95-B2E9-7E0AECF438A1}" type="datetimeFigureOut">
              <a:rPr lang="pl-PL" smtClean="0"/>
              <a:t>05.11.2020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1931865-E95E-4B9C-BDE5-4469CFE26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BF389E4-3B8E-4716-A2E0-837CC9D3B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7B73-6B4A-42B0-AFDE-E5602938E9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6050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1479621-473C-4068-A458-E8242F388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82A49-736F-4F95-B2E9-7E0AECF438A1}" type="datetimeFigureOut">
              <a:rPr lang="pl-PL" smtClean="0"/>
              <a:t>05.11.2020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964A08F-F3B6-4A7A-B003-0953C12CB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F0E45D2-C6A1-4317-8913-993FE3CBE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7B73-6B4A-42B0-AFDE-E5602938E9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3413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F37EDF-2680-4D61-924B-F86DD696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9B4B43-F083-4F7B-AE4E-7F91161A5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778F9DF-4C13-4354-9988-DF24FB642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F970AC8-F614-46EE-A324-AB6773677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82A49-736F-4F95-B2E9-7E0AECF438A1}" type="datetimeFigureOut">
              <a:rPr lang="pl-PL" smtClean="0"/>
              <a:t>05.11.2020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E18A0A1-449D-4EC6-9F93-6932131C9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75DDD1B-0B2F-4FC0-BE63-3AD55458C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7B73-6B4A-42B0-AFDE-E5602938E9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6267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F49390-CDFD-4F23-872C-F1CA39B5B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452163A-0FCC-4B8D-82E9-9160F5DDE0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AFAF609-F3D5-4234-8997-D8E99F00E4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2B61593-D5F6-4FBE-9F0F-7EE3D9DF6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82A49-736F-4F95-B2E9-7E0AECF438A1}" type="datetimeFigureOut">
              <a:rPr lang="pl-PL" smtClean="0"/>
              <a:t>05.11.2020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60E9552-42D7-49AD-AE52-ECE1C658A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F2B3561-BD9C-4CC6-81A3-8E54EBF0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7B73-6B4A-42B0-AFDE-E5602938E9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5645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70AFEB7-98EA-4D3A-87C7-3EE0F35B8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8CF887B-6FA8-4E65-ABED-6389CF901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60B4992-779B-4484-8714-B993211436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82A49-736F-4F95-B2E9-7E0AECF438A1}" type="datetimeFigureOut">
              <a:rPr lang="pl-PL" smtClean="0"/>
              <a:t>05.11.2020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380E192-00AA-4875-999C-BDA758D23D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D0D5F0E-4A22-4178-9764-5A606B24FE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37B73-6B4A-42B0-AFDE-E5602938E9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890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EFA0DB3-9DA0-4B86-9966-05DAFCB31A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18"/>
          <a:stretch/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64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7B352FC-1F44-4AB9-A2BD-FBF231C6B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A73F58B-04EF-4DEA-A226-1446CDA555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2" r="1" b="1"/>
          <a:stretch/>
        </p:blipFill>
        <p:spPr>
          <a:xfrm>
            <a:off x="0" y="-10"/>
            <a:ext cx="12191980" cy="6857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chilly" dir="t"/>
          </a:scene3d>
          <a:sp3d contourW="12700" prstMaterial="softEdge">
            <a:bevelT w="165100" prst="coolSlant"/>
            <a:bevelB w="139700" h="139700" prst="divot"/>
            <a:contourClr>
              <a:schemeClr val="accent1">
                <a:lumMod val="50000"/>
              </a:schemeClr>
            </a:contourClr>
          </a:sp3d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9EEA017-89D1-4AFF-8FAB-B60EBED011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4951" y="4909984"/>
            <a:ext cx="3212386" cy="1185353"/>
          </a:xfrm>
        </p:spPr>
        <p:txBody>
          <a:bodyPr anchor="ctr">
            <a:normAutofit/>
          </a:bodyPr>
          <a:lstStyle/>
          <a:p>
            <a:pPr algn="l"/>
            <a:r>
              <a:rPr lang="pl-PL" sz="2600"/>
              <a:t>Narodowe Święto Niepodległości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D2F25E7-29C7-4FA5-A225-F87DB85E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4237" y="4716068"/>
            <a:ext cx="2577289" cy="1573149"/>
          </a:xfrm>
        </p:spPr>
        <p:txBody>
          <a:bodyPr anchor="ctr">
            <a:noAutofit/>
          </a:bodyPr>
          <a:lstStyle/>
          <a:p>
            <a:pPr algn="l"/>
            <a:r>
              <a:rPr lang="pl-PL" sz="1600"/>
              <a:t> Święto państwowe w Polsce obchodzone corocznie 11 listopada dla upamiętnienia odzyskania niepodległości przez Polskę w </a:t>
            </a:r>
            <a:r>
              <a:rPr lang="pl-PL" sz="1600" b="1"/>
              <a:t>1918</a:t>
            </a:r>
            <a:r>
              <a:rPr lang="pl-PL" sz="1600"/>
              <a:t>, po 123 latach zaborów (1795–1918)</a:t>
            </a:r>
            <a:endParaRPr lang="pl-PL" sz="1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24364" y="5493516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150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479164BA-BD84-4F33-925A-1A6466052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00"/>
            <a:ext cx="12191999" cy="6815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EC7C56A-CF3D-41A6-B567-1B52B99E0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049572" y="765313"/>
            <a:ext cx="45719" cy="45719"/>
          </a:xfrm>
        </p:spPr>
        <p:txBody>
          <a:bodyPr>
            <a:normAutofit fontScale="90000"/>
          </a:bodyPr>
          <a:lstStyle/>
          <a:p>
            <a:r>
              <a:rPr lang="pl-PL" dirty="0"/>
              <a:t>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597C4F-04BB-453F-B5EE-B49CE4222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247861"/>
            <a:ext cx="12191999" cy="1589137"/>
          </a:xfrm>
        </p:spPr>
        <p:txBody>
          <a:bodyPr>
            <a:normAutofit lnSpcReduction="10000"/>
          </a:bodyPr>
          <a:lstStyle/>
          <a:p>
            <a:r>
              <a:rPr lang="pl-PL" dirty="0">
                <a:highlight>
                  <a:srgbClr val="C0C0C0"/>
                </a:highlight>
              </a:rPr>
              <a:t>11 listopada 1918 r. Rada Regencyjna przekazała uwolnionemu z twierdzy magdeburskiej Józefowi Piłsudskiemu władzę wojskową i naczelne dowództwo podległych jej wojsk polskich. Tego samego dnia Niemcy podpisały zawieszenie broni kończące działania bojowe Wielkiej Wojny.</a:t>
            </a:r>
          </a:p>
        </p:txBody>
      </p:sp>
    </p:spTree>
    <p:extLst>
      <p:ext uri="{BB962C8B-B14F-4D97-AF65-F5344CB8AC3E}">
        <p14:creationId xmlns:p14="http://schemas.microsoft.com/office/powerpoint/2010/main" val="4249288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A588DD1-DB6A-4486-8563-A9A20AA69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856" y="3113415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5400" b="1" i="1" dirty="0">
                <a:solidFill>
                  <a:schemeClr val="bg1"/>
                </a:solidFill>
                <a:highlight>
                  <a:srgbClr val="FF0000"/>
                </a:highlight>
              </a:rPr>
              <a:t>Z pewnością znaliście ich wcześniej!</a:t>
            </a:r>
            <a:endParaRPr lang="en-US" sz="5400" b="1" i="1" dirty="0">
              <a:solidFill>
                <a:schemeClr val="bg1"/>
              </a:solidFill>
              <a:highlight>
                <a:srgbClr val="FF0000"/>
              </a:highligh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EB57202D-EE57-4EA6-B7D8-94A16D9560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732" r="6381" b="3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5513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618BC151-1757-4FCC-8895-1BE238C445A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4105275" cy="415766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2E09DB6-2C73-43BE-842A-10F8E0735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368" y="167149"/>
            <a:ext cx="3362632" cy="376575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1A46376-70F3-4628-959B-6F27FFA42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-1"/>
            <a:ext cx="4572000" cy="498987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EFABBC7-E8DA-43E2-BBAF-2469CE4D03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623" y="3618271"/>
            <a:ext cx="5924978" cy="323972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56823AD-3CEA-4BF9-AA84-11DE6FE910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9355" y="4463845"/>
            <a:ext cx="6292646" cy="239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12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EF9F90DB-2BEC-4FC0-8005-10DA2974C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8883"/>
            <a:ext cx="12192000" cy="1574359"/>
          </a:xfrm>
        </p:spPr>
        <p:txBody>
          <a:bodyPr>
            <a:normAutofit fontScale="90000"/>
          </a:bodyPr>
          <a:lstStyle/>
          <a:p>
            <a:r>
              <a:rPr lang="pl-PL" sz="4000" dirty="0">
                <a:solidFill>
                  <a:schemeClr val="bg1"/>
                </a:solidFill>
                <a:highlight>
                  <a:srgbClr val="FF0000"/>
                </a:highlight>
              </a:rPr>
              <a:t>Oto propozycje, jak uczcić Święto Niepodległości i świętować bezpiecznie, mając na uwadze troskę o zdrowie swoje i innych:</a:t>
            </a:r>
            <a:br>
              <a:rPr lang="pl-PL" dirty="0"/>
            </a:b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57A3DA18-8069-460D-9AA1-1387764B0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26" y="1825624"/>
            <a:ext cx="12123174" cy="50323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pl-PL" dirty="0"/>
          </a:p>
          <a:p>
            <a:r>
              <a:rPr lang="pl-PL" dirty="0">
                <a:solidFill>
                  <a:schemeClr val="bg1"/>
                </a:solidFill>
              </a:rPr>
              <a:t>    Weź udział w akcji “Niepodległa do hymnu” – jak co roku, w samo południe 11 listopada włącz transmisję “Mazurka Dąbrowskiego” w radiu, telewizji lub zaśpiewaj z najbliższymi w domu albo na balkonie.</a:t>
            </a:r>
          </a:p>
          <a:p>
            <a:r>
              <a:rPr lang="pl-PL" dirty="0">
                <a:solidFill>
                  <a:schemeClr val="bg1"/>
                </a:solidFill>
              </a:rPr>
              <a:t>    Weź udział w wydarzeniach kulturalnych online – obejrzyj w </a:t>
            </a:r>
            <a:r>
              <a:rPr lang="pl-PL" dirty="0" err="1">
                <a:solidFill>
                  <a:schemeClr val="bg1"/>
                </a:solidFill>
              </a:rPr>
              <a:t>internecie</a:t>
            </a:r>
            <a:r>
              <a:rPr lang="pl-PL" dirty="0">
                <a:solidFill>
                  <a:schemeClr val="bg1"/>
                </a:solidFill>
              </a:rPr>
              <a:t> “Festiwal Niepodległa na Krakowskim Przedmieściu” oraz wielu innych wydarzeń</a:t>
            </a:r>
          </a:p>
          <a:p>
            <a:r>
              <a:rPr lang="pl-PL" dirty="0">
                <a:solidFill>
                  <a:srgbClr val="FF0000"/>
                </a:solidFill>
              </a:rPr>
              <a:t>  Świętuj z Biało-Czerwoną – wywieś flagę na znak jedności i solidarności.</a:t>
            </a:r>
          </a:p>
          <a:p>
            <a:r>
              <a:rPr lang="pl-PL" dirty="0">
                <a:solidFill>
                  <a:srgbClr val="FF0000"/>
                </a:solidFill>
              </a:rPr>
              <a:t>    Skontaktuj się z bliskimi. Zadzwoń, napisz, sprawdź, co słychać u Twoich bliskich w kraju i za granicą – pokaż, że o nich pamiętasz w tym ważnym dniu.</a:t>
            </a:r>
          </a:p>
          <a:p>
            <a:r>
              <a:rPr lang="pl-PL" dirty="0">
                <a:solidFill>
                  <a:srgbClr val="FF0000"/>
                </a:solidFill>
              </a:rPr>
              <a:t>    Sprawdź, czy ktoś z Twoich sąsiadów nie potrzebuje pomocy – czasami wystarczy trochę życzliwości i rozmowa.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2975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000">
              <a:schemeClr val="bg1"/>
            </a:gs>
            <a:gs pos="56000">
              <a:srgbClr val="FF0000"/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53D5783-2E24-4903-A7A8-7BB4F0D78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  <a:highlight>
                  <a:srgbClr val="FF0000"/>
                </a:highlight>
              </a:rPr>
              <a:t>Pamiętajmy o wywieszeniu flagi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5FD8C81B-98E7-445A-B711-198F2CBF8B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Tu znajdziemy instrukcję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A8998C30-1786-4BA3-ACBC-0A265F80ED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11327" y="3054870"/>
            <a:ext cx="6107327" cy="2948365"/>
          </a:xfrm>
          <a:prstGeom prst="rect">
            <a:avLst/>
          </a:prstGeom>
        </p:spPr>
      </p:pic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D147E067-BC8E-4A09-84FD-BA1EC6B869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1521" y="1702539"/>
            <a:ext cx="5183188" cy="823912"/>
          </a:xfrm>
        </p:spPr>
        <p:txBody>
          <a:bodyPr/>
          <a:lstStyle/>
          <a:p>
            <a:r>
              <a:rPr lang="pl-PL" dirty="0"/>
              <a:t>A taki powinien być efekt końcowy</a:t>
            </a:r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F42C3A63-3E9B-4EBC-B85F-97E202ECA1D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199" y="2889597"/>
            <a:ext cx="6001833" cy="337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08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>
            <a:extLst>
              <a:ext uri="{FF2B5EF4-FFF2-40B4-BE49-F238E27FC236}">
                <a16:creationId xmlns:a16="http://schemas.microsoft.com/office/drawing/2014/main" id="{D4CC4B01-55CF-4F94-94E5-80F765178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658" y="10290"/>
            <a:ext cx="12270658" cy="6831138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3049F4D-41CF-4C78-9914-F28ADB8C2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67562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  <a:highlight>
                  <a:srgbClr val="FF0000"/>
                </a:highlight>
              </a:rPr>
              <a:t>Jeszcze Polska nie zginęła, kiedy my żyjemy…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902826-B011-42DF-82D1-381C1FB7C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67564"/>
            <a:ext cx="12192000" cy="5890436"/>
          </a:xfrm>
        </p:spPr>
        <p:txBody>
          <a:bodyPr/>
          <a:lstStyle/>
          <a:p>
            <a:r>
              <a:rPr lang="pl-PL" b="1" dirty="0"/>
              <a:t>Białe róże</a:t>
            </a:r>
            <a:endParaRPr lang="pl-PL" dirty="0"/>
          </a:p>
          <a:p>
            <a:pPr marL="0" indent="0">
              <a:buNone/>
            </a:pPr>
            <a:r>
              <a:rPr lang="pl-PL" sz="1800" dirty="0"/>
              <a:t>Rozkwitają pąki białych róż,</a:t>
            </a:r>
            <a:br>
              <a:rPr lang="pl-PL" sz="1800" dirty="0"/>
            </a:br>
            <a:r>
              <a:rPr lang="pl-PL" sz="1800" dirty="0"/>
              <a:t>Wróć, Jasieńku, z tej wojenki już,</a:t>
            </a:r>
            <a:br>
              <a:rPr lang="pl-PL" sz="1800" dirty="0"/>
            </a:br>
            <a:r>
              <a:rPr lang="pl-PL" sz="1800" dirty="0"/>
              <a:t>Wróć, ucałuj, jak za dawnych lat,</a:t>
            </a:r>
            <a:br>
              <a:rPr lang="pl-PL" sz="1800" dirty="0"/>
            </a:br>
            <a:r>
              <a:rPr lang="pl-PL" sz="1800" dirty="0"/>
              <a:t>Dam ci za to róży najpiękniejszy kwiat.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A98E9C0-105A-49DD-97CA-2A81B5A7A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78" y="2688151"/>
            <a:ext cx="1921403" cy="159119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D5445DC-91DF-4611-B1E8-1BF90CFFD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6" y="4183528"/>
            <a:ext cx="3084843" cy="266418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DCC56EE8-DF40-45CA-81B4-438A484C8F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2986" y="3884798"/>
            <a:ext cx="2700762" cy="2962913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F4CF355-30C6-43EE-B069-BE49961371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5001" y="1045555"/>
            <a:ext cx="3456732" cy="2530059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E5D0599-5162-4EF9-8244-F6EAE4033CD6}"/>
              </a:ext>
            </a:extLst>
          </p:cNvPr>
          <p:cNvSpPr txBox="1"/>
          <p:nvPr/>
        </p:nvSpPr>
        <p:spPr>
          <a:xfrm>
            <a:off x="4271823" y="4900899"/>
            <a:ext cx="300383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Wojenko</a:t>
            </a:r>
            <a:endParaRPr lang="pl-PL" dirty="0"/>
          </a:p>
          <a:p>
            <a:r>
              <a:rPr lang="pl-PL" dirty="0"/>
              <a:t>Wojenko, wojenko, cóżeś ty za pani,</a:t>
            </a:r>
            <a:br>
              <a:rPr lang="pl-PL" dirty="0"/>
            </a:br>
            <a:r>
              <a:rPr lang="pl-PL" dirty="0"/>
              <a:t>Że za tobą idą, że za tobą idą</a:t>
            </a:r>
            <a:br>
              <a:rPr lang="pl-PL" dirty="0"/>
            </a:br>
            <a:r>
              <a:rPr lang="pl-PL" dirty="0"/>
              <a:t>Chłopcy malowani?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3DB44AC9-F15F-4F77-9685-F3B043ABB5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0144" y="927816"/>
            <a:ext cx="4206605" cy="34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82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90D4E9FD-F976-42C9-AC1F-C1DF6F0648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73735"/>
            <a:ext cx="12192000" cy="5984265"/>
          </a:xfrm>
        </p:spPr>
      </p:pic>
      <p:sp>
        <p:nvSpPr>
          <p:cNvPr id="8" name="Tytuł 7">
            <a:extLst>
              <a:ext uri="{FF2B5EF4-FFF2-40B4-BE49-F238E27FC236}">
                <a16:creationId xmlns:a16="http://schemas.microsoft.com/office/drawing/2014/main" id="{C6154F4D-1DED-442F-BB9C-AD18488D6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622" y="8767"/>
            <a:ext cx="6058787" cy="864968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bg1"/>
                </a:solidFill>
                <a:highlight>
                  <a:srgbClr val="FF0000"/>
                </a:highlight>
              </a:rPr>
              <a:t>I na koniec pamiętajmy</a:t>
            </a:r>
          </a:p>
        </p:txBody>
      </p:sp>
    </p:spTree>
    <p:extLst>
      <p:ext uri="{BB962C8B-B14F-4D97-AF65-F5344CB8AC3E}">
        <p14:creationId xmlns:p14="http://schemas.microsoft.com/office/powerpoint/2010/main" val="377161041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308</Words>
  <Application>Microsoft Office PowerPoint</Application>
  <PresentationFormat>Panoramiczny</PresentationFormat>
  <Paragraphs>21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Motyw pakietu Office</vt:lpstr>
      <vt:lpstr>Prezentacja programu PowerPoint</vt:lpstr>
      <vt:lpstr>Narodowe Święto Niepodległości</vt:lpstr>
      <vt:lpstr>.</vt:lpstr>
      <vt:lpstr>Z pewnością znaliście ich wcześniej!</vt:lpstr>
      <vt:lpstr>Prezentacja programu PowerPoint</vt:lpstr>
      <vt:lpstr>Oto propozycje, jak uczcić Święto Niepodległości i świętować bezpiecznie, mając na uwadze troskę o zdrowie swoje i innych: </vt:lpstr>
      <vt:lpstr>Pamiętajmy o wywieszeniu flagi</vt:lpstr>
      <vt:lpstr>Jeszcze Polska nie zginęła, kiedy my żyjemy…</vt:lpstr>
      <vt:lpstr>I na koniec pamiętajmy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Krzysztof</dc:creator>
  <cp:lastModifiedBy>Krzysztof Toś</cp:lastModifiedBy>
  <cp:revision>10</cp:revision>
  <dcterms:created xsi:type="dcterms:W3CDTF">2020-10-26T16:19:54Z</dcterms:created>
  <dcterms:modified xsi:type="dcterms:W3CDTF">2020-11-05T16:59:25Z</dcterms:modified>
</cp:coreProperties>
</file>